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9" r:id="rId3"/>
    <p:sldId id="1010" r:id="rId4"/>
    <p:sldId id="1017" r:id="rId5"/>
    <p:sldId id="1011" r:id="rId6"/>
    <p:sldId id="1019" r:id="rId7"/>
    <p:sldId id="1029" r:id="rId8"/>
    <p:sldId id="1020" r:id="rId9"/>
    <p:sldId id="1018" r:id="rId10"/>
    <p:sldId id="1021" r:id="rId11"/>
    <p:sldId id="1023" r:id="rId12"/>
    <p:sldId id="1022" r:id="rId13"/>
    <p:sldId id="1025" r:id="rId14"/>
    <p:sldId id="1026" r:id="rId15"/>
    <p:sldId id="1013" r:id="rId16"/>
    <p:sldId id="1027" r:id="rId17"/>
    <p:sldId id="1028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Wrap up—Let’s explore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四、按要求完成句子。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she jump far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作肯定回答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jump high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6113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666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开头的一般疑问句，肯定回答的结构是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，原句主语是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442006" y="449053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jump high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2129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的句子，变否定句时，直接在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not,can not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可缩写为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06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playing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442006" y="12692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playing sports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460110" y="45091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hard for 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198884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原句的时态是一般现在时，谓语动词是实义动词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变一般疑问句时，要借助助动词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主语是第一人称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变疑问句时要变为第二人称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放在句首，首字母大写，后面动词用原形。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52055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“’s”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的缩写，含有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的句子变一般疑问句，直接把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提到句首，首字母大写，同时把原句中的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90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i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i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200" i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monkeys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jump far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can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49759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/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elephants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interesting</a:t>
            </a:r>
          </a:p>
          <a:p>
            <a:pPr eaLnBrk="1" hangingPunct="0">
              <a:spcAft>
                <a:spcPts val="0"/>
              </a:spcAft>
              <a:tabLst/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colour          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animals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5086" y="42930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4869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由猴子的特点可知，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选项最合适。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358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these behind the trees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eat bananas with their long noses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/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elephants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interesting</a:t>
            </a:r>
          </a:p>
          <a:p>
            <a:pPr eaLnBrk="1" hangingPunct="0">
              <a:spcAft>
                <a:spcPts val="0"/>
              </a:spcAft>
              <a:tabLst/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animals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3"/>
          <p:cNvSpPr txBox="1">
            <a:spLocks/>
          </p:cNvSpPr>
          <p:nvPr/>
        </p:nvSpPr>
        <p:spPr bwMode="auto">
          <a:xfrm>
            <a:off x="360854" y="422108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由下一句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的话可知，它们能用长鼻子帮助自己吃香蕉，此处谈论的是大象。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34766" y="31024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696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358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this big chameleon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animals are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/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elephants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interesting</a:t>
            </a:r>
          </a:p>
          <a:p>
            <a:pPr eaLnBrk="1" hangingPunct="0">
              <a:spcAft>
                <a:spcPts val="0"/>
              </a:spcAft>
              <a:tabLst/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colour          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animals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81190" y="24518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96989" y="3107067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55446" y="31070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8" name="内容占位符 14"/>
          <p:cNvSpPr txBox="1">
            <a:spLocks/>
          </p:cNvSpPr>
          <p:nvPr/>
        </p:nvSpPr>
        <p:spPr bwMode="auto">
          <a:xfrm>
            <a:off x="360854" y="370999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由变色龙的习性可知，此空填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5"/>
          <p:cNvSpPr txBox="1">
            <a:spLocks/>
          </p:cNvSpPr>
          <p:nvPr/>
        </p:nvSpPr>
        <p:spPr bwMode="auto">
          <a:xfrm>
            <a:off x="36085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由前文可知，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想说的是这些动物们很有趣，此填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844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还记得《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年中央广播电视总台春节联欢晚会》上出现的机器人吗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show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被称为《秧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directed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Yimou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2025 CCTV Spring Festival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Gala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robots dance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dance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秧歌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move very fast and wave their handkerchiefs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转手帕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通过人工智能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cool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the “Robot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very much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35742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898" y="1583426"/>
            <a:ext cx="3059063" cy="47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YangBOT is a show at the 2025 CCTV Spring Festival Gala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robots dance alone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robots can move slowly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缓慢地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92256" y="278358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2256" y="472514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336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由文章开头可知，这是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年春晚的一个节目，故填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3842" y="334452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“Dancers and robots dance together.”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可知，这个表演是由舞者和机器人共同完成的，故填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4082" y="52576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move very fast...”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可知，它们可以快速移动，故填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691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these robots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你认为这些机器人怎么样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085" y="1703318"/>
            <a:ext cx="3939033" cy="46026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4282" y="274792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interesting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71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03" y="2034082"/>
            <a:ext cx="11279319" cy="153893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5443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73016"/>
            <a:ext cx="35759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swim well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8967" y="4990937"/>
            <a:ext cx="35759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skate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8967" y="5650978"/>
            <a:ext cx="35759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sing songs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5735166" y="4219653"/>
            <a:ext cx="35759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fly kites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5735166" y="4850637"/>
            <a:ext cx="357599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cook food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矩形 10"/>
          <p:cNvSpPr/>
          <p:nvPr/>
        </p:nvSpPr>
        <p:spPr>
          <a:xfrm>
            <a:off x="1693066" y="3657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367014" y="368719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680506" y="36885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476093" y="368719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0847734" y="36891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二、选择括号内合适的单词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make/makes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dogs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jump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good/far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volleyball/kite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78782" y="1512492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make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980256" y="3403284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far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95617" y="3985900"/>
            <a:ext cx="1659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volleyball</a:t>
            </a:r>
            <a:endParaRPr lang="zh-CN" altLang="en-US" dirty="0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20608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引导的一般疑问句句式为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＋主语＋动词原形＋其他？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166595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winner/win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　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keep/stop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for five months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94806" y="1784255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winner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26654" y="233261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keep</a:t>
            </a:r>
            <a:endParaRPr lang="zh-CN" altLang="en-US" dirty="0"/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0854" y="298991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我连续跑了五个月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是瞬间动词，一般不与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＋一段时间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68294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83742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5921375" algn="l"/>
                <a:tab pos="9153525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5921375" algn="l"/>
                <a:tab pos="9153525" algn="l"/>
                <a:tab pos="9685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play football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1793875" algn="l"/>
                <a:tab pos="5921375" algn="l"/>
                <a:tab pos="9153525" algn="l"/>
                <a:tab pos="9685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29102" y="1844824"/>
            <a:ext cx="444352" cy="674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92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引导的一般疑问句，肯定回答可以是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880844"/>
            <a:ext cx="11485848" cy="2400657"/>
          </a:xfrm>
          <a:prstGeom prst="rect">
            <a:avLst/>
          </a:prstGeom>
          <a:solidFill>
            <a:srgbClr val="E8F6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开头的一般疑问句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以情态动词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开头的一般疑问句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you...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其肯定回答是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can.”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否定回答是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346" y="867758"/>
            <a:ext cx="1378868" cy="40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111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865860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7931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7931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7931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7931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Terry Fox Run to remember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7931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90248"/>
            <a:ext cx="534121" cy="674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dirty="0"/>
              <a:t>C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0630" y="2808505"/>
            <a:ext cx="423514" cy="674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5"/>
          <p:cNvSpPr>
            <a:spLocks noGrp="1"/>
          </p:cNvSpPr>
          <p:nvPr>
            <p:ph idx="1"/>
          </p:nvPr>
        </p:nvSpPr>
        <p:spPr>
          <a:xfrm>
            <a:off x="360854" y="215179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结合句意，最合适的搭配是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high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 fast,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Terry Fox Run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义跑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96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me to move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468938" algn="l"/>
                <a:tab pos="7470775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6085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从后半句提到人们帮忙移开了大石头，前边的修饰语应为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善良的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4930" y="8459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040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83671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230688" algn="l"/>
                <a:tab pos="7470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of the following animals is not imitated</a:t>
            </a:r>
          </a:p>
          <a:p>
            <a:pPr eaLnBrk="1" hangingPunct="0">
              <a:spcAft>
                <a:spcPts val="0"/>
              </a:spcAft>
              <a:tabLst>
                <a:tab pos="1793875" algn="l"/>
                <a:tab pos="4230688" algn="l"/>
                <a:tab pos="74707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in the Five-Animal Exercises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五禽戏模仿的动物不包括以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下哪种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230688" algn="l"/>
                <a:tab pos="74707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Wolves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5" y="1020892"/>
            <a:ext cx="2736304" cy="424892"/>
          </a:xfrm>
          <a:prstGeom prst="rect">
            <a:avLst/>
          </a:prstGeom>
        </p:spPr>
      </p:pic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3429000"/>
            <a:ext cx="11485848" cy="1303177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五禽戏包含虎、鹿、熊、猿、鸟五种动物的拟态动作，不含狼，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1172" y="9542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481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897</Words>
  <Application>Microsoft Office PowerPoint</Application>
  <PresentationFormat>自定义</PresentationFormat>
  <Paragraphs>126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360</cp:revision>
  <dcterms:created xsi:type="dcterms:W3CDTF">2020-11-06T05:24:00Z</dcterms:created>
  <dcterms:modified xsi:type="dcterms:W3CDTF">2025-06-23T07:52:06Z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